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75" r:id="rId10"/>
    <p:sldId id="274"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5/26/2023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E65A-28C8-F0DE-52E0-AA2BFC538786}"/>
              </a:ext>
            </a:extLst>
          </p:cNvPr>
          <p:cNvSpPr>
            <a:spLocks noGrp="1"/>
          </p:cNvSpPr>
          <p:nvPr>
            <p:ph type="ctrTitle"/>
          </p:nvPr>
        </p:nvSpPr>
        <p:spPr/>
        <p:txBody>
          <a:bodyPr/>
          <a:lstStyle/>
          <a:p>
            <a:r>
              <a:rPr lang="en-US" dirty="0"/>
              <a:t>CAR RENTAL SYSTEM</a:t>
            </a:r>
            <a:endParaRPr lang="en-IN" dirty="0"/>
          </a:p>
        </p:txBody>
      </p:sp>
      <p:sp>
        <p:nvSpPr>
          <p:cNvPr id="3" name="Subtitle 2">
            <a:extLst>
              <a:ext uri="{FF2B5EF4-FFF2-40B4-BE49-F238E27FC236}">
                <a16:creationId xmlns:a16="http://schemas.microsoft.com/office/drawing/2014/main" id="{E42034CC-83FC-EE92-E0F4-A8BB2870BF3B}"/>
              </a:ext>
            </a:extLst>
          </p:cNvPr>
          <p:cNvSpPr>
            <a:spLocks noGrp="1"/>
          </p:cNvSpPr>
          <p:nvPr>
            <p:ph type="subTitle" idx="1"/>
          </p:nvPr>
        </p:nvSpPr>
        <p:spPr>
          <a:xfrm>
            <a:off x="6178858" y="3941685"/>
            <a:ext cx="3329209" cy="1036714"/>
          </a:xfrm>
        </p:spPr>
        <p:txBody>
          <a:bodyPr/>
          <a:lstStyle/>
          <a:p>
            <a:r>
              <a:rPr lang="en-US" dirty="0"/>
              <a:t>AMALA ROSE SEBASTIAN</a:t>
            </a:r>
          </a:p>
          <a:p>
            <a:r>
              <a:rPr lang="en-US" dirty="0"/>
              <a:t>22PMC109</a:t>
            </a:r>
            <a:endParaRPr lang="en-IN" dirty="0"/>
          </a:p>
        </p:txBody>
      </p:sp>
    </p:spTree>
    <p:extLst>
      <p:ext uri="{BB962C8B-B14F-4D97-AF65-F5344CB8AC3E}">
        <p14:creationId xmlns:p14="http://schemas.microsoft.com/office/powerpoint/2010/main" val="218583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8D2CA-751C-8EDA-7A1B-35362617BF83}"/>
              </a:ext>
            </a:extLst>
          </p:cNvPr>
          <p:cNvSpPr>
            <a:spLocks noGrp="1"/>
          </p:cNvSpPr>
          <p:nvPr>
            <p:ph type="title"/>
          </p:nvPr>
        </p:nvSpPr>
        <p:spPr/>
        <p:txBody>
          <a:bodyPr/>
          <a:lstStyle/>
          <a:p>
            <a:r>
              <a:rPr lang="en-US" dirty="0"/>
              <a:t>SCREENSHOTS</a:t>
            </a:r>
            <a:endParaRPr lang="en-IN" dirty="0"/>
          </a:p>
        </p:txBody>
      </p:sp>
      <p:sp>
        <p:nvSpPr>
          <p:cNvPr id="3" name="Text Placeholder 2">
            <a:extLst>
              <a:ext uri="{FF2B5EF4-FFF2-40B4-BE49-F238E27FC236}">
                <a16:creationId xmlns:a16="http://schemas.microsoft.com/office/drawing/2014/main" id="{16276E2A-52CF-12F2-396F-DE9E44D3B8C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715428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571C-6EC2-DBFD-9570-A581D3C26FA2}"/>
              </a:ext>
            </a:extLst>
          </p:cNvPr>
          <p:cNvSpPr>
            <a:spLocks noGrp="1"/>
          </p:cNvSpPr>
          <p:nvPr>
            <p:ph type="title"/>
          </p:nvPr>
        </p:nvSpPr>
        <p:spPr/>
        <p:txBody>
          <a:bodyPr>
            <a:normAutofit fontScale="90000"/>
          </a:bodyPr>
          <a:lstStyle/>
          <a:p>
            <a:r>
              <a:rPr lang="en-US" dirty="0"/>
              <a:t>HOME PAGE                     REGISTRATION</a:t>
            </a:r>
            <a:endParaRPr lang="en-IN" dirty="0"/>
          </a:p>
        </p:txBody>
      </p:sp>
      <p:pic>
        <p:nvPicPr>
          <p:cNvPr id="11" name="Content Placeholder 10">
            <a:extLst>
              <a:ext uri="{FF2B5EF4-FFF2-40B4-BE49-F238E27FC236}">
                <a16:creationId xmlns:a16="http://schemas.microsoft.com/office/drawing/2014/main" id="{FFF2DDBF-BD0E-6035-D2C3-648142DAEBC4}"/>
              </a:ext>
            </a:extLst>
          </p:cNvPr>
          <p:cNvPicPr>
            <a:picLocks noGrp="1" noChangeAspect="1"/>
          </p:cNvPicPr>
          <p:nvPr>
            <p:ph sz="half" idx="2"/>
          </p:nvPr>
        </p:nvPicPr>
        <p:blipFill>
          <a:blip r:embed="rId2"/>
          <a:stretch>
            <a:fillRect/>
          </a:stretch>
        </p:blipFill>
        <p:spPr>
          <a:xfrm>
            <a:off x="6181725" y="2560321"/>
            <a:ext cx="4968628" cy="3449862"/>
          </a:xfrm>
        </p:spPr>
      </p:pic>
      <p:sp>
        <p:nvSpPr>
          <p:cNvPr id="8" name="Content Placeholder 7">
            <a:extLst>
              <a:ext uri="{FF2B5EF4-FFF2-40B4-BE49-F238E27FC236}">
                <a16:creationId xmlns:a16="http://schemas.microsoft.com/office/drawing/2014/main" id="{E6A8B510-E937-EF73-0EB7-006DCA1985BD}"/>
              </a:ext>
            </a:extLst>
          </p:cNvPr>
          <p:cNvSpPr>
            <a:spLocks noGrp="1"/>
          </p:cNvSpPr>
          <p:nvPr>
            <p:ph sz="half" idx="1"/>
          </p:nvPr>
        </p:nvSpPr>
        <p:spPr/>
        <p:txBody>
          <a:bodyPr/>
          <a:lstStyle/>
          <a:p>
            <a:endParaRPr lang="en-IN"/>
          </a:p>
        </p:txBody>
      </p:sp>
      <p:pic>
        <p:nvPicPr>
          <p:cNvPr id="9" name="Content Placeholder 4">
            <a:extLst>
              <a:ext uri="{FF2B5EF4-FFF2-40B4-BE49-F238E27FC236}">
                <a16:creationId xmlns:a16="http://schemas.microsoft.com/office/drawing/2014/main" id="{DDCCE0CD-65A2-1EB6-DE71-1DCF553C5B59}"/>
              </a:ext>
            </a:extLst>
          </p:cNvPr>
          <p:cNvPicPr>
            <a:picLocks noChangeAspect="1"/>
          </p:cNvPicPr>
          <p:nvPr/>
        </p:nvPicPr>
        <p:blipFill>
          <a:blip r:embed="rId3"/>
          <a:stretch>
            <a:fillRect/>
          </a:stretch>
        </p:blipFill>
        <p:spPr>
          <a:xfrm>
            <a:off x="1293812" y="2560320"/>
            <a:ext cx="4716846" cy="3529054"/>
          </a:xfrm>
          <a:prstGeom prst="rect">
            <a:avLst/>
          </a:prstGeom>
        </p:spPr>
      </p:pic>
    </p:spTree>
    <p:extLst>
      <p:ext uri="{BB962C8B-B14F-4D97-AF65-F5344CB8AC3E}">
        <p14:creationId xmlns:p14="http://schemas.microsoft.com/office/powerpoint/2010/main" val="873049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4FC1F-EC84-5692-4C6F-A984D53B051E}"/>
              </a:ext>
            </a:extLst>
          </p:cNvPr>
          <p:cNvSpPr>
            <a:spLocks noGrp="1"/>
          </p:cNvSpPr>
          <p:nvPr>
            <p:ph type="title"/>
          </p:nvPr>
        </p:nvSpPr>
        <p:spPr/>
        <p:txBody>
          <a:bodyPr/>
          <a:lstStyle/>
          <a:p>
            <a:r>
              <a:rPr lang="en-US" dirty="0"/>
              <a:t>USER LOGIN               CARLISTING</a:t>
            </a:r>
            <a:endParaRPr lang="en-IN" dirty="0"/>
          </a:p>
        </p:txBody>
      </p:sp>
      <p:pic>
        <p:nvPicPr>
          <p:cNvPr id="6" name="Content Placeholder 5">
            <a:extLst>
              <a:ext uri="{FF2B5EF4-FFF2-40B4-BE49-F238E27FC236}">
                <a16:creationId xmlns:a16="http://schemas.microsoft.com/office/drawing/2014/main" id="{43087A92-866C-51D0-F1B2-99E8CEB312EB}"/>
              </a:ext>
            </a:extLst>
          </p:cNvPr>
          <p:cNvPicPr>
            <a:picLocks noGrp="1" noChangeAspect="1"/>
          </p:cNvPicPr>
          <p:nvPr>
            <p:ph sz="half" idx="1"/>
          </p:nvPr>
        </p:nvPicPr>
        <p:blipFill>
          <a:blip r:embed="rId2"/>
          <a:stretch>
            <a:fillRect/>
          </a:stretch>
        </p:blipFill>
        <p:spPr>
          <a:xfrm>
            <a:off x="949911" y="2560320"/>
            <a:ext cx="5066714" cy="3310127"/>
          </a:xfrm>
        </p:spPr>
      </p:pic>
      <p:pic>
        <p:nvPicPr>
          <p:cNvPr id="8" name="Content Placeholder 7">
            <a:extLst>
              <a:ext uri="{FF2B5EF4-FFF2-40B4-BE49-F238E27FC236}">
                <a16:creationId xmlns:a16="http://schemas.microsoft.com/office/drawing/2014/main" id="{1BE8DED4-C81A-D973-A652-D29D6F4CA436}"/>
              </a:ext>
            </a:extLst>
          </p:cNvPr>
          <p:cNvPicPr>
            <a:picLocks noGrp="1" noChangeAspect="1"/>
          </p:cNvPicPr>
          <p:nvPr>
            <p:ph sz="half" idx="2"/>
          </p:nvPr>
        </p:nvPicPr>
        <p:blipFill>
          <a:blip r:embed="rId3"/>
          <a:stretch>
            <a:fillRect/>
          </a:stretch>
        </p:blipFill>
        <p:spPr>
          <a:xfrm>
            <a:off x="6181725" y="2560321"/>
            <a:ext cx="4968628" cy="3310126"/>
          </a:xfrm>
        </p:spPr>
      </p:pic>
    </p:spTree>
    <p:extLst>
      <p:ext uri="{BB962C8B-B14F-4D97-AF65-F5344CB8AC3E}">
        <p14:creationId xmlns:p14="http://schemas.microsoft.com/office/powerpoint/2010/main" val="3318305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D837-9850-9050-C191-6063EED5083F}"/>
              </a:ext>
            </a:extLst>
          </p:cNvPr>
          <p:cNvSpPr>
            <a:spLocks noGrp="1"/>
          </p:cNvSpPr>
          <p:nvPr>
            <p:ph type="title"/>
          </p:nvPr>
        </p:nvSpPr>
        <p:spPr/>
        <p:txBody>
          <a:bodyPr/>
          <a:lstStyle/>
          <a:p>
            <a:r>
              <a:rPr lang="en-US" dirty="0"/>
              <a:t>CAR DETAIL      BOOKINGS PAGE</a:t>
            </a:r>
            <a:endParaRPr lang="en-IN" dirty="0"/>
          </a:p>
        </p:txBody>
      </p:sp>
      <p:pic>
        <p:nvPicPr>
          <p:cNvPr id="6" name="Content Placeholder 5">
            <a:extLst>
              <a:ext uri="{FF2B5EF4-FFF2-40B4-BE49-F238E27FC236}">
                <a16:creationId xmlns:a16="http://schemas.microsoft.com/office/drawing/2014/main" id="{A75A3026-0CC2-A44B-6C9D-7ABECB4E7A4B}"/>
              </a:ext>
            </a:extLst>
          </p:cNvPr>
          <p:cNvPicPr>
            <a:picLocks noGrp="1" noChangeAspect="1"/>
          </p:cNvPicPr>
          <p:nvPr>
            <p:ph sz="half" idx="1"/>
          </p:nvPr>
        </p:nvPicPr>
        <p:blipFill>
          <a:blip r:embed="rId2"/>
          <a:stretch>
            <a:fillRect/>
          </a:stretch>
        </p:blipFill>
        <p:spPr>
          <a:xfrm>
            <a:off x="1298575" y="2560320"/>
            <a:ext cx="4718050" cy="3310127"/>
          </a:xfrm>
        </p:spPr>
      </p:pic>
      <p:pic>
        <p:nvPicPr>
          <p:cNvPr id="8" name="Content Placeholder 7">
            <a:extLst>
              <a:ext uri="{FF2B5EF4-FFF2-40B4-BE49-F238E27FC236}">
                <a16:creationId xmlns:a16="http://schemas.microsoft.com/office/drawing/2014/main" id="{DAB80C73-B561-3F34-D975-1BDB9E47FC55}"/>
              </a:ext>
            </a:extLst>
          </p:cNvPr>
          <p:cNvPicPr>
            <a:picLocks noGrp="1" noChangeAspect="1"/>
          </p:cNvPicPr>
          <p:nvPr>
            <p:ph sz="half" idx="2"/>
          </p:nvPr>
        </p:nvPicPr>
        <p:blipFill>
          <a:blip r:embed="rId3"/>
          <a:stretch>
            <a:fillRect/>
          </a:stretch>
        </p:blipFill>
        <p:spPr>
          <a:xfrm>
            <a:off x="6181725" y="2560321"/>
            <a:ext cx="4862096" cy="3310126"/>
          </a:xfrm>
        </p:spPr>
      </p:pic>
    </p:spTree>
    <p:extLst>
      <p:ext uri="{BB962C8B-B14F-4D97-AF65-F5344CB8AC3E}">
        <p14:creationId xmlns:p14="http://schemas.microsoft.com/office/powerpoint/2010/main" val="652864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F69E-C622-07B4-5A25-68C704D03CA8}"/>
              </a:ext>
            </a:extLst>
          </p:cNvPr>
          <p:cNvSpPr>
            <a:spLocks noGrp="1"/>
          </p:cNvSpPr>
          <p:nvPr>
            <p:ph type="title"/>
          </p:nvPr>
        </p:nvSpPr>
        <p:spPr/>
        <p:txBody>
          <a:bodyPr>
            <a:normAutofit fontScale="90000"/>
          </a:bodyPr>
          <a:lstStyle/>
          <a:p>
            <a:r>
              <a:rPr lang="en-US" dirty="0"/>
              <a:t>ADMIN LOGIN     ADMIN HOMEPAGE          </a:t>
            </a:r>
            <a:endParaRPr lang="en-IN" dirty="0"/>
          </a:p>
        </p:txBody>
      </p:sp>
      <p:pic>
        <p:nvPicPr>
          <p:cNvPr id="6" name="Content Placeholder 5">
            <a:extLst>
              <a:ext uri="{FF2B5EF4-FFF2-40B4-BE49-F238E27FC236}">
                <a16:creationId xmlns:a16="http://schemas.microsoft.com/office/drawing/2014/main" id="{C5FB55D5-1C97-B1CF-FDF7-C2A56EEC034B}"/>
              </a:ext>
            </a:extLst>
          </p:cNvPr>
          <p:cNvPicPr>
            <a:picLocks noGrp="1" noChangeAspect="1"/>
          </p:cNvPicPr>
          <p:nvPr>
            <p:ph sz="half" idx="1"/>
          </p:nvPr>
        </p:nvPicPr>
        <p:blipFill>
          <a:blip r:embed="rId2"/>
          <a:stretch>
            <a:fillRect/>
          </a:stretch>
        </p:blipFill>
        <p:spPr>
          <a:xfrm>
            <a:off x="1298575" y="2560320"/>
            <a:ext cx="4718050" cy="3310127"/>
          </a:xfrm>
        </p:spPr>
      </p:pic>
      <p:pic>
        <p:nvPicPr>
          <p:cNvPr id="8" name="Content Placeholder 7">
            <a:extLst>
              <a:ext uri="{FF2B5EF4-FFF2-40B4-BE49-F238E27FC236}">
                <a16:creationId xmlns:a16="http://schemas.microsoft.com/office/drawing/2014/main" id="{63275EB5-E309-20BC-0755-F411265E857F}"/>
              </a:ext>
            </a:extLst>
          </p:cNvPr>
          <p:cNvPicPr>
            <a:picLocks noGrp="1" noChangeAspect="1"/>
          </p:cNvPicPr>
          <p:nvPr>
            <p:ph sz="half" idx="2"/>
          </p:nvPr>
        </p:nvPicPr>
        <p:blipFill>
          <a:blip r:embed="rId3"/>
          <a:stretch>
            <a:fillRect/>
          </a:stretch>
        </p:blipFill>
        <p:spPr>
          <a:xfrm>
            <a:off x="6181725" y="2560321"/>
            <a:ext cx="4817708" cy="3310126"/>
          </a:xfrm>
        </p:spPr>
      </p:pic>
    </p:spTree>
    <p:extLst>
      <p:ext uri="{BB962C8B-B14F-4D97-AF65-F5344CB8AC3E}">
        <p14:creationId xmlns:p14="http://schemas.microsoft.com/office/powerpoint/2010/main" val="3353473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5E08-2240-1EA2-39F5-62846716CAF8}"/>
              </a:ext>
            </a:extLst>
          </p:cNvPr>
          <p:cNvSpPr>
            <a:spLocks noGrp="1"/>
          </p:cNvSpPr>
          <p:nvPr>
            <p:ph type="title"/>
          </p:nvPr>
        </p:nvSpPr>
        <p:spPr/>
        <p:txBody>
          <a:bodyPr/>
          <a:lstStyle/>
          <a:p>
            <a:r>
              <a:rPr lang="en-US" dirty="0"/>
              <a:t>BRANDS                  VEHICLES</a:t>
            </a:r>
            <a:endParaRPr lang="en-IN" dirty="0"/>
          </a:p>
        </p:txBody>
      </p:sp>
      <p:pic>
        <p:nvPicPr>
          <p:cNvPr id="6" name="Content Placeholder 5">
            <a:extLst>
              <a:ext uri="{FF2B5EF4-FFF2-40B4-BE49-F238E27FC236}">
                <a16:creationId xmlns:a16="http://schemas.microsoft.com/office/drawing/2014/main" id="{31E35687-4E87-09CF-EAA7-3FC149A486EC}"/>
              </a:ext>
            </a:extLst>
          </p:cNvPr>
          <p:cNvPicPr>
            <a:picLocks noGrp="1" noChangeAspect="1"/>
          </p:cNvPicPr>
          <p:nvPr>
            <p:ph sz="half" idx="1"/>
          </p:nvPr>
        </p:nvPicPr>
        <p:blipFill>
          <a:blip r:embed="rId2"/>
          <a:stretch>
            <a:fillRect/>
          </a:stretch>
        </p:blipFill>
        <p:spPr>
          <a:xfrm>
            <a:off x="1298575" y="2560320"/>
            <a:ext cx="4718050" cy="3310127"/>
          </a:xfrm>
        </p:spPr>
      </p:pic>
      <p:pic>
        <p:nvPicPr>
          <p:cNvPr id="8" name="Content Placeholder 7">
            <a:extLst>
              <a:ext uri="{FF2B5EF4-FFF2-40B4-BE49-F238E27FC236}">
                <a16:creationId xmlns:a16="http://schemas.microsoft.com/office/drawing/2014/main" id="{EAB14FC2-69BD-370D-2D01-2D1EDD051494}"/>
              </a:ext>
            </a:extLst>
          </p:cNvPr>
          <p:cNvPicPr>
            <a:picLocks noGrp="1" noChangeAspect="1"/>
          </p:cNvPicPr>
          <p:nvPr>
            <p:ph sz="half" idx="2"/>
          </p:nvPr>
        </p:nvPicPr>
        <p:blipFill>
          <a:blip r:embed="rId3"/>
          <a:stretch>
            <a:fillRect/>
          </a:stretch>
        </p:blipFill>
        <p:spPr>
          <a:xfrm>
            <a:off x="6181725" y="2560321"/>
            <a:ext cx="4718050" cy="3310126"/>
          </a:xfrm>
        </p:spPr>
      </p:pic>
    </p:spTree>
    <p:extLst>
      <p:ext uri="{BB962C8B-B14F-4D97-AF65-F5344CB8AC3E}">
        <p14:creationId xmlns:p14="http://schemas.microsoft.com/office/powerpoint/2010/main" val="335884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FFEB-7F98-78F4-F8EE-65615E3039B6}"/>
              </a:ext>
            </a:extLst>
          </p:cNvPr>
          <p:cNvSpPr>
            <a:spLocks noGrp="1"/>
          </p:cNvSpPr>
          <p:nvPr>
            <p:ph type="title"/>
          </p:nvPr>
        </p:nvSpPr>
        <p:spPr/>
        <p:txBody>
          <a:bodyPr/>
          <a:lstStyle/>
          <a:p>
            <a:r>
              <a:rPr lang="en-US" dirty="0"/>
              <a:t>ADD VEHICLE       VIEW BOOKING</a:t>
            </a:r>
            <a:endParaRPr lang="en-IN" dirty="0"/>
          </a:p>
        </p:txBody>
      </p:sp>
      <p:pic>
        <p:nvPicPr>
          <p:cNvPr id="6" name="Content Placeholder 5">
            <a:extLst>
              <a:ext uri="{FF2B5EF4-FFF2-40B4-BE49-F238E27FC236}">
                <a16:creationId xmlns:a16="http://schemas.microsoft.com/office/drawing/2014/main" id="{D836AA00-257A-4711-F845-B6701D87B92A}"/>
              </a:ext>
            </a:extLst>
          </p:cNvPr>
          <p:cNvPicPr>
            <a:picLocks noGrp="1" noChangeAspect="1"/>
          </p:cNvPicPr>
          <p:nvPr>
            <p:ph sz="half" idx="1"/>
          </p:nvPr>
        </p:nvPicPr>
        <p:blipFill>
          <a:blip r:embed="rId2"/>
          <a:stretch>
            <a:fillRect/>
          </a:stretch>
        </p:blipFill>
        <p:spPr>
          <a:xfrm>
            <a:off x="1298575" y="2560320"/>
            <a:ext cx="4718050" cy="3310127"/>
          </a:xfrm>
        </p:spPr>
      </p:pic>
      <p:pic>
        <p:nvPicPr>
          <p:cNvPr id="8" name="Content Placeholder 7">
            <a:extLst>
              <a:ext uri="{FF2B5EF4-FFF2-40B4-BE49-F238E27FC236}">
                <a16:creationId xmlns:a16="http://schemas.microsoft.com/office/drawing/2014/main" id="{3E7E61CE-B71B-1C26-70F5-9101FF67FC1C}"/>
              </a:ext>
            </a:extLst>
          </p:cNvPr>
          <p:cNvPicPr>
            <a:picLocks noGrp="1" noChangeAspect="1"/>
          </p:cNvPicPr>
          <p:nvPr>
            <p:ph sz="half" idx="2"/>
          </p:nvPr>
        </p:nvPicPr>
        <p:blipFill>
          <a:blip r:embed="rId3"/>
          <a:stretch>
            <a:fillRect/>
          </a:stretch>
        </p:blipFill>
        <p:spPr>
          <a:xfrm>
            <a:off x="6181725" y="2560321"/>
            <a:ext cx="4718050" cy="3310126"/>
          </a:xfrm>
        </p:spPr>
      </p:pic>
    </p:spTree>
    <p:extLst>
      <p:ext uri="{BB962C8B-B14F-4D97-AF65-F5344CB8AC3E}">
        <p14:creationId xmlns:p14="http://schemas.microsoft.com/office/powerpoint/2010/main" val="306946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5818-648F-9C87-8D38-7886F1E34846}"/>
              </a:ext>
            </a:extLst>
          </p:cNvPr>
          <p:cNvSpPr>
            <a:spLocks noGrp="1"/>
          </p:cNvSpPr>
          <p:nvPr>
            <p:ph type="title"/>
          </p:nvPr>
        </p:nvSpPr>
        <p:spPr/>
        <p:txBody>
          <a:bodyPr/>
          <a:lstStyle/>
          <a:p>
            <a:r>
              <a:rPr lang="en-US" dirty="0"/>
              <a:t>THANKYOU</a:t>
            </a:r>
            <a:endParaRPr lang="en-IN" dirty="0"/>
          </a:p>
        </p:txBody>
      </p:sp>
      <p:sp>
        <p:nvSpPr>
          <p:cNvPr id="3" name="Text Placeholder 2">
            <a:extLst>
              <a:ext uri="{FF2B5EF4-FFF2-40B4-BE49-F238E27FC236}">
                <a16:creationId xmlns:a16="http://schemas.microsoft.com/office/drawing/2014/main" id="{4C8B2F5D-E378-F299-0D77-45AE147A8A5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53588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F7CEA-8900-6FEA-A99D-E99E7EE881C2}"/>
              </a:ext>
            </a:extLst>
          </p:cNvPr>
          <p:cNvSpPr>
            <a:spLocks noGrp="1"/>
          </p:cNvSpPr>
          <p:nvPr>
            <p:ph type="title"/>
          </p:nvPr>
        </p:nvSpPr>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7D01338B-6D94-DECB-4A4B-1B677B642F44}"/>
              </a:ext>
            </a:extLst>
          </p:cNvPr>
          <p:cNvSpPr>
            <a:spLocks noGrp="1"/>
          </p:cNvSpPr>
          <p:nvPr>
            <p:ph idx="1"/>
          </p:nvPr>
        </p:nvSpPr>
        <p:spPr/>
        <p:txBody>
          <a:bodyPr/>
          <a:lstStyle/>
          <a:p>
            <a:pPr marL="0" indent="0">
              <a:buNone/>
            </a:pPr>
            <a:r>
              <a:rPr lang="en-US" dirty="0"/>
              <a:t>This project is designed so as to be used by Car Rental Company specializing in renting cars to customers. It is an online system through which customers can view available cars, register, view profile and book car. The advancement in Information Technology and internet penetration has greatly enhanced various business processes and communication between companies (services provider) and their customers of which car rental industry is not left out.</a:t>
            </a:r>
            <a:endParaRPr lang="en-IN" dirty="0"/>
          </a:p>
        </p:txBody>
      </p:sp>
    </p:spTree>
    <p:extLst>
      <p:ext uri="{BB962C8B-B14F-4D97-AF65-F5344CB8AC3E}">
        <p14:creationId xmlns:p14="http://schemas.microsoft.com/office/powerpoint/2010/main" val="1008901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3F35-B6AC-E113-DAEE-70CE04C9BBED}"/>
              </a:ext>
            </a:extLst>
          </p:cNvPr>
          <p:cNvSpPr>
            <a:spLocks noGrp="1"/>
          </p:cNvSpPr>
          <p:nvPr>
            <p:ph type="title"/>
          </p:nvPr>
        </p:nvSpPr>
        <p:spPr/>
        <p:txBody>
          <a:bodyPr/>
          <a:lstStyle/>
          <a:p>
            <a:r>
              <a:rPr lang="en-US" dirty="0"/>
              <a:t>REQUIREMENTS</a:t>
            </a:r>
            <a:endParaRPr lang="en-IN" dirty="0"/>
          </a:p>
        </p:txBody>
      </p:sp>
      <p:sp>
        <p:nvSpPr>
          <p:cNvPr id="3" name="Content Placeholder 2">
            <a:extLst>
              <a:ext uri="{FF2B5EF4-FFF2-40B4-BE49-F238E27FC236}">
                <a16:creationId xmlns:a16="http://schemas.microsoft.com/office/drawing/2014/main" id="{6EADA583-67C7-DB68-C9CE-69CAE19729A0}"/>
              </a:ext>
            </a:extLst>
          </p:cNvPr>
          <p:cNvSpPr>
            <a:spLocks noGrp="1"/>
          </p:cNvSpPr>
          <p:nvPr>
            <p:ph idx="1"/>
          </p:nvPr>
        </p:nvSpPr>
        <p:spPr/>
        <p:txBody>
          <a:bodyPr>
            <a:normAutofit lnSpcReduction="10000"/>
          </a:bodyPr>
          <a:lstStyle/>
          <a:p>
            <a:pPr marL="0" indent="0">
              <a:buNone/>
            </a:pPr>
            <a:r>
              <a:rPr lang="en-US" dirty="0"/>
              <a:t>Car rental system is divided into two modules: </a:t>
            </a:r>
          </a:p>
          <a:p>
            <a:pPr marL="457200" indent="-457200">
              <a:buAutoNum type="arabicPeriod"/>
            </a:pPr>
            <a:r>
              <a:rPr lang="en-US" dirty="0"/>
              <a:t>User Module </a:t>
            </a:r>
          </a:p>
          <a:p>
            <a:pPr marL="457200" indent="-457200">
              <a:buAutoNum type="arabicPeriod"/>
            </a:pPr>
            <a:r>
              <a:rPr lang="en-US" dirty="0"/>
              <a:t>Admin Module </a:t>
            </a:r>
          </a:p>
          <a:p>
            <a:pPr marL="0" indent="0">
              <a:buNone/>
            </a:pPr>
            <a:r>
              <a:rPr lang="en-IN" dirty="0"/>
              <a:t>User Module details: </a:t>
            </a:r>
            <a:endParaRPr lang="en-US" dirty="0"/>
          </a:p>
          <a:p>
            <a:r>
              <a:rPr lang="en-US" dirty="0"/>
              <a:t>View and book Available Cars</a:t>
            </a:r>
          </a:p>
          <a:p>
            <a:r>
              <a:rPr lang="en-IN" dirty="0"/>
              <a:t>View car Booking details</a:t>
            </a:r>
            <a:endParaRPr lang="en-US" dirty="0"/>
          </a:p>
          <a:p>
            <a:r>
              <a:rPr lang="en-IN" dirty="0"/>
              <a:t>Give query</a:t>
            </a:r>
          </a:p>
        </p:txBody>
      </p:sp>
    </p:spTree>
    <p:extLst>
      <p:ext uri="{BB962C8B-B14F-4D97-AF65-F5344CB8AC3E}">
        <p14:creationId xmlns:p14="http://schemas.microsoft.com/office/powerpoint/2010/main" val="39491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19376-1293-6DA3-24D2-74FADAFF73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78EC7C-3B2E-A9EC-BE91-D853D48D4C21}"/>
              </a:ext>
            </a:extLst>
          </p:cNvPr>
          <p:cNvSpPr>
            <a:spLocks noGrp="1"/>
          </p:cNvSpPr>
          <p:nvPr>
            <p:ph idx="1"/>
          </p:nvPr>
        </p:nvSpPr>
        <p:spPr/>
        <p:txBody>
          <a:bodyPr>
            <a:normAutofit lnSpcReduction="10000"/>
          </a:bodyPr>
          <a:lstStyle/>
          <a:p>
            <a:pPr marL="0" indent="0">
              <a:buNone/>
            </a:pPr>
            <a:r>
              <a:rPr lang="en-IN" dirty="0"/>
              <a:t>Admin Module details:</a:t>
            </a:r>
          </a:p>
          <a:p>
            <a:pPr marL="0" indent="0">
              <a:buNone/>
            </a:pPr>
            <a:r>
              <a:rPr lang="en-IN" dirty="0"/>
              <a:t>Dashboard</a:t>
            </a:r>
          </a:p>
          <a:p>
            <a:pPr marL="0" indent="0">
              <a:buNone/>
            </a:pPr>
            <a:r>
              <a:rPr lang="en-IN" dirty="0"/>
              <a:t>Manage Vehicle brand</a:t>
            </a:r>
          </a:p>
          <a:p>
            <a:pPr marL="0" indent="0">
              <a:buNone/>
            </a:pPr>
            <a:r>
              <a:rPr lang="en-IN" dirty="0"/>
              <a:t>Manage Vehicle</a:t>
            </a:r>
          </a:p>
          <a:p>
            <a:pPr marL="0" indent="0">
              <a:buNone/>
            </a:pPr>
            <a:r>
              <a:rPr lang="en-IN" dirty="0"/>
              <a:t>Manage Bookings</a:t>
            </a:r>
          </a:p>
          <a:p>
            <a:pPr marL="0" indent="0">
              <a:buNone/>
            </a:pPr>
            <a:r>
              <a:rPr lang="en-IN" dirty="0"/>
              <a:t>Manage query</a:t>
            </a:r>
          </a:p>
          <a:p>
            <a:pPr marL="0" indent="0">
              <a:buNone/>
            </a:pPr>
            <a:r>
              <a:rPr lang="en-IN" dirty="0"/>
              <a:t>View Registered users</a:t>
            </a:r>
          </a:p>
        </p:txBody>
      </p:sp>
    </p:spTree>
    <p:extLst>
      <p:ext uri="{BB962C8B-B14F-4D97-AF65-F5344CB8AC3E}">
        <p14:creationId xmlns:p14="http://schemas.microsoft.com/office/powerpoint/2010/main" val="4230515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F9E3-1FAA-95F2-0F22-7A5E7AAA3364}"/>
              </a:ext>
            </a:extLst>
          </p:cNvPr>
          <p:cNvSpPr>
            <a:spLocks noGrp="1"/>
          </p:cNvSpPr>
          <p:nvPr>
            <p:ph type="title"/>
          </p:nvPr>
        </p:nvSpPr>
        <p:spPr/>
        <p:txBody>
          <a:bodyPr/>
          <a:lstStyle/>
          <a:p>
            <a:r>
              <a:rPr lang="en-US" dirty="0"/>
              <a:t>FEATURES</a:t>
            </a:r>
            <a:endParaRPr lang="en-IN" dirty="0"/>
          </a:p>
        </p:txBody>
      </p:sp>
      <p:sp>
        <p:nvSpPr>
          <p:cNvPr id="3" name="Content Placeholder 2">
            <a:extLst>
              <a:ext uri="{FF2B5EF4-FFF2-40B4-BE49-F238E27FC236}">
                <a16:creationId xmlns:a16="http://schemas.microsoft.com/office/drawing/2014/main" id="{BCEC74D1-258A-8D6C-AE24-6767C9816A81}"/>
              </a:ext>
            </a:extLst>
          </p:cNvPr>
          <p:cNvSpPr>
            <a:spLocks noGrp="1"/>
          </p:cNvSpPr>
          <p:nvPr>
            <p:ph idx="1"/>
          </p:nvPr>
        </p:nvSpPr>
        <p:spPr/>
        <p:txBody>
          <a:bodyPr>
            <a:normAutofit lnSpcReduction="10000"/>
          </a:bodyPr>
          <a:lstStyle/>
          <a:p>
            <a:r>
              <a:rPr lang="en-IN" dirty="0"/>
              <a:t>Easy Booking</a:t>
            </a:r>
          </a:p>
          <a:p>
            <a:r>
              <a:rPr lang="en-IN" dirty="0"/>
              <a:t>Recommendations and User Feedback</a:t>
            </a:r>
          </a:p>
          <a:p>
            <a:r>
              <a:rPr lang="en-IN" dirty="0"/>
              <a:t>Communication and Updates </a:t>
            </a:r>
          </a:p>
          <a:p>
            <a:r>
              <a:rPr lang="en-IN" dirty="0"/>
              <a:t>Reservations Management</a:t>
            </a:r>
          </a:p>
          <a:p>
            <a:r>
              <a:rPr lang="en-US" dirty="0"/>
              <a:t>The new system is totally computerized system. </a:t>
            </a:r>
          </a:p>
          <a:p>
            <a:r>
              <a:rPr lang="en-US" dirty="0"/>
              <a:t>A new system provides features like time efficiency to show car details, user profiles and whatever the customer will give the feedback to the admin.</a:t>
            </a:r>
            <a:endParaRPr lang="en-IN" dirty="0"/>
          </a:p>
        </p:txBody>
      </p:sp>
    </p:spTree>
    <p:extLst>
      <p:ext uri="{BB962C8B-B14F-4D97-AF65-F5344CB8AC3E}">
        <p14:creationId xmlns:p14="http://schemas.microsoft.com/office/powerpoint/2010/main" val="394739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A4278-575E-43FA-91F0-35D0F14E48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60D651-5E5F-E07D-9695-A42CE37CA845}"/>
              </a:ext>
            </a:extLst>
          </p:cNvPr>
          <p:cNvSpPr>
            <a:spLocks noGrp="1"/>
          </p:cNvSpPr>
          <p:nvPr>
            <p:ph idx="1"/>
          </p:nvPr>
        </p:nvSpPr>
        <p:spPr/>
        <p:txBody>
          <a:bodyPr/>
          <a:lstStyle/>
          <a:p>
            <a:r>
              <a:rPr lang="en-US" dirty="0"/>
              <a:t>An inquiry is easily done by user in the system.</a:t>
            </a:r>
          </a:p>
          <a:p>
            <a:r>
              <a:rPr lang="en-US" dirty="0"/>
              <a:t>It is the most software application for managing online car rental business.</a:t>
            </a:r>
          </a:p>
          <a:p>
            <a:r>
              <a:rPr lang="en-IN" dirty="0"/>
              <a:t>Enhance Business Processes</a:t>
            </a:r>
          </a:p>
        </p:txBody>
      </p:sp>
    </p:spTree>
    <p:extLst>
      <p:ext uri="{BB962C8B-B14F-4D97-AF65-F5344CB8AC3E}">
        <p14:creationId xmlns:p14="http://schemas.microsoft.com/office/powerpoint/2010/main" val="103413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DCED3-CC8F-D160-0493-A2C0ABA617D5}"/>
              </a:ext>
            </a:extLst>
          </p:cNvPr>
          <p:cNvSpPr>
            <a:spLocks noGrp="1"/>
          </p:cNvSpPr>
          <p:nvPr>
            <p:ph type="title"/>
          </p:nvPr>
        </p:nvSpPr>
        <p:spPr>
          <a:xfrm>
            <a:off x="1295402" y="715617"/>
            <a:ext cx="9601196" cy="702366"/>
          </a:xfrm>
        </p:spPr>
        <p:txBody>
          <a:bodyPr>
            <a:normAutofit fontScale="90000"/>
          </a:bodyPr>
          <a:lstStyle/>
          <a:p>
            <a:r>
              <a:rPr lang="en-US" dirty="0"/>
              <a:t>CLASS DIAGRAM</a:t>
            </a:r>
            <a:endParaRPr lang="en-IN" dirty="0"/>
          </a:p>
        </p:txBody>
      </p:sp>
      <p:pic>
        <p:nvPicPr>
          <p:cNvPr id="9" name="Picture 8">
            <a:extLst>
              <a:ext uri="{FF2B5EF4-FFF2-40B4-BE49-F238E27FC236}">
                <a16:creationId xmlns:a16="http://schemas.microsoft.com/office/drawing/2014/main" id="{1A98F7BE-E88B-7E61-778D-8285A84A1925}"/>
              </a:ext>
            </a:extLst>
          </p:cNvPr>
          <p:cNvPicPr>
            <a:picLocks noChangeAspect="1"/>
          </p:cNvPicPr>
          <p:nvPr/>
        </p:nvPicPr>
        <p:blipFill>
          <a:blip r:embed="rId2"/>
          <a:stretch>
            <a:fillRect/>
          </a:stretch>
        </p:blipFill>
        <p:spPr>
          <a:xfrm>
            <a:off x="1295402" y="1683027"/>
            <a:ext cx="9601196" cy="4585251"/>
          </a:xfrm>
          <a:prstGeom prst="rect">
            <a:avLst/>
          </a:prstGeom>
        </p:spPr>
      </p:pic>
    </p:spTree>
    <p:extLst>
      <p:ext uri="{BB962C8B-B14F-4D97-AF65-F5344CB8AC3E}">
        <p14:creationId xmlns:p14="http://schemas.microsoft.com/office/powerpoint/2010/main" val="1095190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4A08-3540-0616-1F2B-20C126F32EB5}"/>
              </a:ext>
            </a:extLst>
          </p:cNvPr>
          <p:cNvSpPr>
            <a:spLocks noGrp="1"/>
          </p:cNvSpPr>
          <p:nvPr>
            <p:ph type="title"/>
          </p:nvPr>
        </p:nvSpPr>
        <p:spPr/>
        <p:txBody>
          <a:bodyPr/>
          <a:lstStyle/>
          <a:p>
            <a:r>
              <a:rPr lang="en-US" dirty="0"/>
              <a:t>CHALLEGES</a:t>
            </a:r>
            <a:endParaRPr lang="en-IN" dirty="0"/>
          </a:p>
        </p:txBody>
      </p:sp>
      <p:sp>
        <p:nvSpPr>
          <p:cNvPr id="3" name="Content Placeholder 2">
            <a:extLst>
              <a:ext uri="{FF2B5EF4-FFF2-40B4-BE49-F238E27FC236}">
                <a16:creationId xmlns:a16="http://schemas.microsoft.com/office/drawing/2014/main" id="{F27685E2-A715-562F-C8FE-192288A95A3A}"/>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Designing an intuitive and user-friendly interface for users and administrators 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crucial.</a:t>
            </a:r>
          </a:p>
          <a:p>
            <a:r>
              <a:rPr lang="en-US" sz="1800" dirty="0">
                <a:effectLst/>
                <a:latin typeface="Times New Roman" panose="02020603050405020304" pitchFamily="18" charset="0"/>
                <a:ea typeface="Times New Roman" panose="02020603050405020304" pitchFamily="18" charset="0"/>
              </a:rPr>
              <a:t>Fetching real-time availability and pricing information 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rental services from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external</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providers</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challenging.</a:t>
            </a:r>
            <a:r>
              <a:rPr lang="en-US" sz="1800" spc="-60" dirty="0">
                <a:effectLst/>
                <a:latin typeface="Times New Roman" panose="02020603050405020304" pitchFamily="18" charset="0"/>
                <a:ea typeface="Times New Roman" panose="02020603050405020304" pitchFamily="18" charset="0"/>
              </a:rPr>
              <a:t> </a:t>
            </a:r>
            <a:endParaRPr lang="en-US" sz="1800" spc="-60"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Car Rental Management software typically requires user registration, login, and role-</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access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control.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Implementing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secure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authentication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authorization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mechanisms</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can</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complex,</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especially</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when</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dealing</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roles</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6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permissions.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Implementing validation mechanisms helps ensure that user input is accurate and</a:t>
            </a:r>
            <a:r>
              <a:rPr lang="en-US" sz="1800" spc="5" dirty="0">
                <a:effectLst/>
                <a:latin typeface="Times New Roman" panose="02020603050405020304" pitchFamily="18" charset="0"/>
                <a:ea typeface="Times New Roman" panose="02020603050405020304" pitchFamily="18" charset="0"/>
              </a:rPr>
              <a:t> </a:t>
            </a:r>
            <a:r>
              <a:rPr lang="en-US" sz="1800" spc="-5" dirty="0">
                <a:effectLst/>
                <a:latin typeface="Times New Roman" panose="02020603050405020304" pitchFamily="18" charset="0"/>
                <a:ea typeface="Times New Roman" panose="02020603050405020304" pitchFamily="18" charset="0"/>
              </a:rPr>
              <a:t>consistent.</a:t>
            </a:r>
            <a:r>
              <a:rPr lang="en-US" sz="1800" spc="-75" dirty="0">
                <a:effectLst/>
                <a:latin typeface="Times New Roman" panose="02020603050405020304" pitchFamily="18" charset="0"/>
                <a:ea typeface="Times New Roman" panose="02020603050405020304" pitchFamily="18" charset="0"/>
              </a:rPr>
              <a:t> </a:t>
            </a:r>
            <a:endParaRPr lang="en-IN" sz="1800" spc="-75"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Designing an efficient database schema and managing the database operations can be</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complex.</a:t>
            </a:r>
            <a:r>
              <a:rPr lang="en-US" sz="1800" spc="5" dirty="0">
                <a:effectLst/>
                <a:latin typeface="Times New Roman" panose="02020603050405020304" pitchFamily="18" charset="0"/>
                <a:ea typeface="Times New Roman" panose="02020603050405020304" pitchFamily="18" charset="0"/>
              </a:rPr>
              <a:t> </a:t>
            </a:r>
            <a:endParaRPr lang="en-US" sz="1800" spc="-60" dirty="0">
              <a:latin typeface="Times New Roman" panose="02020603050405020304" pitchFamily="18" charset="0"/>
            </a:endParaRPr>
          </a:p>
        </p:txBody>
      </p:sp>
    </p:spTree>
    <p:extLst>
      <p:ext uri="{BB962C8B-B14F-4D97-AF65-F5344CB8AC3E}">
        <p14:creationId xmlns:p14="http://schemas.microsoft.com/office/powerpoint/2010/main" val="3774461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1E30-3B43-700C-E4D4-F7ED269D8628}"/>
              </a:ext>
            </a:extLst>
          </p:cNvPr>
          <p:cNvSpPr>
            <a:spLocks noGrp="1"/>
          </p:cNvSpPr>
          <p:nvPr>
            <p:ph type="title"/>
          </p:nvPr>
        </p:nvSpPr>
        <p:spPr/>
        <p:txBody>
          <a:bodyPr/>
          <a:lstStyle/>
          <a:p>
            <a:r>
              <a:rPr lang="en-US" dirty="0"/>
              <a:t>FUTURE ENHACEMENTS</a:t>
            </a:r>
            <a:endParaRPr lang="en-IN" dirty="0"/>
          </a:p>
        </p:txBody>
      </p:sp>
      <p:sp>
        <p:nvSpPr>
          <p:cNvPr id="3" name="Content Placeholder 2">
            <a:extLst>
              <a:ext uri="{FF2B5EF4-FFF2-40B4-BE49-F238E27FC236}">
                <a16:creationId xmlns:a16="http://schemas.microsoft.com/office/drawing/2014/main" id="{F49ECCEC-D45F-C0CF-DCAE-B0EADB2B9C25}"/>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Quick</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Secure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Payments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Social</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Media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Integration</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Location-based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Rentals</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Multi-language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Support</a:t>
            </a:r>
            <a:endParaRPr lang="en-IN" sz="1800">
              <a:effectLst/>
              <a:latin typeface="Times New Roman" panose="02020603050405020304" pitchFamily="18" charset="0"/>
              <a:ea typeface="Times New Roman" panose="02020603050405020304" pitchFamily="18" charset="0"/>
            </a:endParaRPr>
          </a:p>
          <a:p>
            <a:endParaRPr lang="en-IN"/>
          </a:p>
        </p:txBody>
      </p:sp>
    </p:spTree>
    <p:extLst>
      <p:ext uri="{BB962C8B-B14F-4D97-AF65-F5344CB8AC3E}">
        <p14:creationId xmlns:p14="http://schemas.microsoft.com/office/powerpoint/2010/main" val="313177590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94</TotalTime>
  <Words>334</Words>
  <Application>Microsoft Office PowerPoint</Application>
  <PresentationFormat>Widescreen</PresentationFormat>
  <Paragraphs>50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Garamond</vt:lpstr>
      <vt:lpstr>Times New Roman</vt:lpstr>
      <vt:lpstr>Organic</vt:lpstr>
      <vt:lpstr>CAR RENTAL SYSTEM</vt:lpstr>
      <vt:lpstr>ABSTRACT</vt:lpstr>
      <vt:lpstr>REQUIREMENTS</vt:lpstr>
      <vt:lpstr>PowerPoint Presentation</vt:lpstr>
      <vt:lpstr>FEATURES</vt:lpstr>
      <vt:lpstr>PowerPoint Presentation</vt:lpstr>
      <vt:lpstr>CLASS DIAGRAM</vt:lpstr>
      <vt:lpstr>CHALLEGES</vt:lpstr>
      <vt:lpstr>FUTURE ENHACEMENTS</vt:lpstr>
      <vt:lpstr>SCREENSHOTS</vt:lpstr>
      <vt:lpstr>HOME PAGE                     REGISTRATION</vt:lpstr>
      <vt:lpstr>USER LOGIN               CARLISTING</vt:lpstr>
      <vt:lpstr>CAR DETAIL      BOOKINGS PAGE</vt:lpstr>
      <vt:lpstr>ADMIN LOGIN     ADMIN HOMEPAGE          </vt:lpstr>
      <vt:lpstr>BRANDS                  VEHICLES</vt:lpstr>
      <vt:lpstr>ADD VEHICLE       VIEW BOOKING</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 SYSTEM</dc:title>
  <dc:creator>Amala Rose Sebastian</dc:creator>
  <cp:lastModifiedBy>Amala Rose Sebastian</cp:lastModifiedBy>
  <cp:revision>2</cp:revision>
  <dcterms:created xsi:type="dcterms:W3CDTF">2023-05-26T17:02:55Z</dcterms:created>
  <dcterms:modified xsi:type="dcterms:W3CDTF">2023-05-26T18:37:31Z</dcterms:modified>
</cp:coreProperties>
</file>